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5.jpeg" ContentType="image/jpeg"/>
  <Override PartName="/ppt/media/image22.jpeg" ContentType="image/jpeg"/>
  <Override PartName="/ppt/media/image20.gif" ContentType="image/gif"/>
  <Override PartName="/ppt/media/image13.jpeg" ContentType="image/jpeg"/>
  <Override PartName="/ppt/media/image21.jpeg" ContentType="image/jpeg"/>
  <Override PartName="/ppt/media/image14.gif" ContentType="image/gif"/>
  <Override PartName="/ppt/media/image12.jpeg" ContentType="image/jpeg"/>
  <Override PartName="/ppt/media/image9.jpeg" ContentType="image/jpeg"/>
  <Override PartName="/ppt/media/image6.gif" ContentType="image/gif"/>
  <Override PartName="/ppt/media/image2.gif" ContentType="image/gif"/>
  <Override PartName="/ppt/media/image10.jpeg" ContentType="image/jpeg"/>
  <Override PartName="/ppt/media/image7.jpeg" ContentType="image/jpeg"/>
  <Override PartName="/ppt/media/image11.gif" ContentType="image/gif"/>
  <Override PartName="/ppt/media/image5.jpeg" ContentType="image/jpeg"/>
  <Override PartName="/ppt/media/image3.jpeg" ContentType="image/jpeg"/>
  <Override PartName="/ppt/media/image19.jpeg" ContentType="image/jpeg"/>
  <Override PartName="/ppt/media/image18.jpeg" ContentType="image/jpeg"/>
  <Override PartName="/ppt/media/image8.gif" ContentType="image/gif"/>
  <Override PartName="/ppt/media/image4.gif" ContentType="image/gif"/>
  <Override PartName="/ppt/media/image1.jpeg" ContentType="image/jpeg"/>
  <Override PartName="/ppt/media/image23.gif" ContentType="image/gif"/>
  <Override PartName="/ppt/media/image17.gif" ContentType="image/gif"/>
  <Override PartName="/ppt/media/image16.jpeg" ContentType="image/jpeg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8280"/>
            <a:ext cx="82292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828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828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4526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4525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4525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39999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828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4525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4525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828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8280"/>
            <a:ext cx="8228520" cy="2158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/>
            <a:r>
              <a:rPr lang="pt-BR" sz="4400">
                <a:solidFill>
                  <a:srgbClr val="000000"/>
                </a:solidFill>
                <a:latin typeface="Calibri"/>
              </a:rPr>
              <a:t>Click to edit the title text formatClique para editar o título mestre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pt-BR">
                <a:solidFill>
                  <a:srgbClr val="000000"/>
                </a:solidFill>
                <a:latin typeface="Calibri"/>
              </a:rPr>
              <a:t>13/12/12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71C1A141-3101-4131-B181-61E171519121}" type="slidenum">
              <a:rPr lang="pt-BR">
                <a:solidFill>
                  <a:srgbClr val="000000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pt-BR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pt-BR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pt-BR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pt-BR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pt-BR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pt-BR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pt-BR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pt-BR"/>
              <a:t>Ninth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gif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gif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gif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gif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gif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gif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gif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gif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gif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7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38" name="CustomShape 1"/>
          <p:cNvSpPr/>
          <p:nvPr/>
        </p:nvSpPr>
        <p:spPr>
          <a:xfrm>
            <a:off x="2050920" y="2709000"/>
            <a:ext cx="5042160" cy="91476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5400">
                <a:solidFill>
                  <a:srgbClr val="4f81bd"/>
                </a:solidFill>
                <a:latin typeface="TekHead PD"/>
              </a:rPr>
              <a:t>BLUTE HOLE</a:t>
            </a:r>
            <a:endParaRPr/>
          </a:p>
        </p:txBody>
      </p:sp>
      <p:sp>
        <p:nvSpPr>
          <p:cNvPr id="39" name="CustomShape 2"/>
          <p:cNvSpPr/>
          <p:nvPr/>
        </p:nvSpPr>
        <p:spPr>
          <a:xfrm>
            <a:off x="2858400" y="260640"/>
            <a:ext cx="3426840" cy="45756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400">
                <a:solidFill>
                  <a:srgbClr val="fbfcff"/>
                </a:solidFill>
                <a:latin typeface="Calibri"/>
              </a:rPr>
              <a:t>UNIVERSIDADE UNISINOS</a:t>
            </a:r>
            <a:endParaRPr/>
          </a:p>
        </p:txBody>
      </p:sp>
      <p:pic>
        <p:nvPicPr>
          <p:cNvPr descr="" id="40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8336880" y="5969160"/>
            <a:ext cx="787680" cy="802800"/>
          </a:xfrm>
          <a:prstGeom prst="rect">
            <a:avLst/>
          </a:prstGeom>
        </p:spPr>
      </p:pic>
      <p:sp>
        <p:nvSpPr>
          <p:cNvPr id="41" name="CustomShape 3"/>
          <p:cNvSpPr/>
          <p:nvPr/>
        </p:nvSpPr>
        <p:spPr>
          <a:xfrm>
            <a:off x="1509840" y="2421000"/>
            <a:ext cx="6124320" cy="57924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3200">
                <a:solidFill>
                  <a:srgbClr val="fbfcff"/>
                </a:solidFill>
                <a:latin typeface="Calibri"/>
              </a:rPr>
              <a:t>Projeto de Jogos: Motores de Jogos</a:t>
            </a:r>
            <a:endParaRPr/>
          </a:p>
        </p:txBody>
      </p:sp>
      <p:sp>
        <p:nvSpPr>
          <p:cNvPr id="42" name="CustomShape 4"/>
          <p:cNvSpPr/>
          <p:nvPr/>
        </p:nvSpPr>
        <p:spPr>
          <a:xfrm>
            <a:off x="2926080" y="4005000"/>
            <a:ext cx="3292560" cy="45756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400">
                <a:solidFill>
                  <a:srgbClr val="fbfcff"/>
                </a:solidFill>
                <a:latin typeface="Calibri"/>
              </a:rPr>
              <a:t>João Ricardo Bittencourt</a:t>
            </a:r>
            <a:endParaRPr/>
          </a:p>
        </p:txBody>
      </p:sp>
      <p:sp>
        <p:nvSpPr>
          <p:cNvPr id="43" name="CustomShape 5"/>
          <p:cNvSpPr/>
          <p:nvPr/>
        </p:nvSpPr>
        <p:spPr>
          <a:xfrm>
            <a:off x="3337920" y="5405040"/>
            <a:ext cx="2468160" cy="39672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000">
                <a:solidFill>
                  <a:srgbClr val="fbfcff"/>
                </a:solidFill>
                <a:latin typeface="Calibri"/>
              </a:rPr>
              <a:t>Helder Bruno Ferreira</a:t>
            </a:r>
            <a:endParaRPr/>
          </a:p>
        </p:txBody>
      </p:sp>
      <p:sp>
        <p:nvSpPr>
          <p:cNvPr id="44" name="CustomShape 6"/>
          <p:cNvSpPr/>
          <p:nvPr/>
        </p:nvSpPr>
        <p:spPr>
          <a:xfrm>
            <a:off x="2993040" y="6125400"/>
            <a:ext cx="3158280" cy="39672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000">
                <a:solidFill>
                  <a:srgbClr val="fbfcff"/>
                </a:solidFill>
                <a:latin typeface="Calibri"/>
              </a:rPr>
              <a:t>Michael Nunes Vasconcellos</a:t>
            </a:r>
            <a:endParaRPr/>
          </a:p>
        </p:txBody>
      </p:sp>
      <p:sp>
        <p:nvSpPr>
          <p:cNvPr id="45" name="CustomShape 7"/>
          <p:cNvSpPr/>
          <p:nvPr/>
        </p:nvSpPr>
        <p:spPr>
          <a:xfrm>
            <a:off x="3512520" y="5765040"/>
            <a:ext cx="2118960" cy="39672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000">
                <a:solidFill>
                  <a:srgbClr val="fbfcff"/>
                </a:solidFill>
                <a:latin typeface="Calibri"/>
              </a:rPr>
              <a:t>Matheus de Souza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6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47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8336880" y="5969160"/>
            <a:ext cx="787680" cy="802800"/>
          </a:xfrm>
          <a:prstGeom prst="rect">
            <a:avLst/>
          </a:prstGeom>
        </p:spPr>
      </p:pic>
      <p:sp>
        <p:nvSpPr>
          <p:cNvPr id="48" name="CustomShape 1"/>
          <p:cNvSpPr/>
          <p:nvPr/>
        </p:nvSpPr>
        <p:spPr>
          <a:xfrm>
            <a:off x="3758760" y="396000"/>
            <a:ext cx="1626840" cy="57924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3200">
                <a:solidFill>
                  <a:srgbClr val="fbfcff"/>
                </a:solidFill>
                <a:latin typeface="Calibri"/>
              </a:rPr>
              <a:t>O Motor</a:t>
            </a: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00240" y="1355400"/>
            <a:ext cx="8430480" cy="2286360"/>
          </a:xfrm>
          <a:prstGeom prst="rect">
            <a:avLst/>
          </a:prstGeom>
        </p:spPr>
        <p:txBody>
          <a:bodyPr/>
          <a:p>
            <a:pPr algn="just"/>
            <a:r>
              <a:rPr b="1" lang="pt-BR" sz="2400">
                <a:solidFill>
                  <a:srgbClr val="fbfcff"/>
                </a:solidFill>
                <a:latin typeface="Calibri"/>
              </a:rPr>
              <a:t>Objetivos Gerais:</a:t>
            </a:r>
            <a:endParaRPr/>
          </a:p>
          <a:p>
            <a:pPr algn="just"/>
            <a:endParaRPr/>
          </a:p>
          <a:p>
            <a:pPr algn="just">
              <a:buFont typeface="Arial"/>
              <a:buChar char="•"/>
            </a:pPr>
            <a:r>
              <a:rPr b="1" lang="pt-BR" sz="2400">
                <a:solidFill>
                  <a:srgbClr val="fbfcff"/>
                </a:solidFill>
                <a:latin typeface="Calibri"/>
              </a:rPr>
              <a:t>Ser um motor genérico</a:t>
            </a:r>
            <a:endParaRPr/>
          </a:p>
          <a:p>
            <a:pPr algn="just">
              <a:buFont typeface="Arial"/>
              <a:buChar char="•"/>
            </a:pPr>
            <a:r>
              <a:rPr b="1" lang="pt-BR" sz="2400">
                <a:solidFill>
                  <a:srgbClr val="fbfcff"/>
                </a:solidFill>
                <a:latin typeface="Calibri"/>
              </a:rPr>
              <a:t>Voltado para Tech Demo</a:t>
            </a:r>
            <a:endParaRPr/>
          </a:p>
          <a:p>
            <a:pPr algn="just"/>
            <a:endParaRPr/>
          </a:p>
          <a:p>
            <a:pPr algn="ctr"/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0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51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8336880" y="5969160"/>
            <a:ext cx="787680" cy="802800"/>
          </a:xfrm>
          <a:prstGeom prst="rect">
            <a:avLst/>
          </a:prstGeom>
        </p:spPr>
      </p:pic>
      <p:sp>
        <p:nvSpPr>
          <p:cNvPr id="52" name="CustomShape 1"/>
          <p:cNvSpPr/>
          <p:nvPr/>
        </p:nvSpPr>
        <p:spPr>
          <a:xfrm>
            <a:off x="3915720" y="396000"/>
            <a:ext cx="1312920" cy="57924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3200">
                <a:solidFill>
                  <a:srgbClr val="fbfcff"/>
                </a:solidFill>
                <a:latin typeface="Calibri"/>
              </a:rPr>
              <a:t>O Jogo</a:t>
            </a:r>
            <a:endParaRPr/>
          </a:p>
        </p:txBody>
      </p:sp>
      <p:sp>
        <p:nvSpPr>
          <p:cNvPr id="53" name="CustomShape 2"/>
          <p:cNvSpPr/>
          <p:nvPr/>
        </p:nvSpPr>
        <p:spPr>
          <a:xfrm>
            <a:off x="300240" y="1355400"/>
            <a:ext cx="8430480" cy="2286360"/>
          </a:xfrm>
          <a:prstGeom prst="rect">
            <a:avLst/>
          </a:prstGeom>
        </p:spPr>
        <p:txBody>
          <a:bodyPr/>
          <a:p>
            <a:pPr algn="just">
              <a:buFont typeface="Arial"/>
              <a:buChar char="•"/>
            </a:pPr>
            <a:r>
              <a:rPr b="1" lang="pt-BR" sz="2400">
                <a:solidFill>
                  <a:srgbClr val="fbfcff"/>
                </a:solidFill>
                <a:latin typeface="Calibri"/>
              </a:rPr>
              <a:t>Inspiração</a:t>
            </a:r>
            <a:endParaRPr/>
          </a:p>
          <a:p>
            <a:pPr algn="just">
              <a:buFont typeface="Arial"/>
              <a:buChar char="•"/>
            </a:pPr>
            <a:r>
              <a:rPr b="1" lang="pt-BR" sz="2400">
                <a:solidFill>
                  <a:srgbClr val="fbfcff"/>
                </a:solidFill>
                <a:latin typeface="Calibri"/>
              </a:rPr>
              <a:t>Shooter de scroll-lateral</a:t>
            </a:r>
            <a:endParaRPr/>
          </a:p>
          <a:p>
            <a:pPr algn="just">
              <a:buFont typeface="Arial"/>
              <a:buChar char="•"/>
            </a:pPr>
            <a:r>
              <a:rPr b="1" lang="pt-BR" sz="2400">
                <a:solidFill>
                  <a:srgbClr val="fbfcff"/>
                </a:solidFill>
                <a:latin typeface="Calibri"/>
              </a:rPr>
              <a:t>Criação de buracos Negros e Brancos</a:t>
            </a:r>
            <a:endParaRPr/>
          </a:p>
          <a:p>
            <a:pPr algn="just">
              <a:buFont typeface="Arial"/>
              <a:buChar char="•"/>
            </a:pPr>
            <a:r>
              <a:rPr b="1" lang="pt-BR" sz="2400">
                <a:solidFill>
                  <a:srgbClr val="fbfcff"/>
                </a:solidFill>
                <a:latin typeface="Calibri"/>
              </a:rPr>
              <a:t>Desafio progressivo</a:t>
            </a:r>
            <a:endParaRPr/>
          </a:p>
          <a:p>
            <a:pPr algn="just">
              <a:buFont typeface="Arial"/>
              <a:buChar char="•"/>
            </a:pPr>
            <a:r>
              <a:rPr b="1" lang="pt-BR" sz="2400">
                <a:solidFill>
                  <a:srgbClr val="fbfcff"/>
                </a:solidFill>
                <a:latin typeface="Calibri"/>
              </a:rPr>
              <a:t>Inimigos com inteligência artificial simples</a:t>
            </a:r>
            <a:endParaRPr/>
          </a:p>
          <a:p>
            <a:pPr algn="just">
              <a:buFont typeface="Arial"/>
              <a:buChar char="•"/>
            </a:pPr>
            <a:r>
              <a:rPr b="1" lang="pt-BR" sz="2400">
                <a:solidFill>
                  <a:srgbClr val="fbfcff"/>
                </a:solidFill>
                <a:latin typeface="Calibri"/>
              </a:rPr>
              <a:t>Chefe de fase com inteligência artificial arrojada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4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55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8336880" y="5969160"/>
            <a:ext cx="787680" cy="802800"/>
          </a:xfrm>
          <a:prstGeom prst="rect">
            <a:avLst/>
          </a:prstGeom>
        </p:spPr>
      </p:pic>
      <p:sp>
        <p:nvSpPr>
          <p:cNvPr id="56" name="CustomShape 1"/>
          <p:cNvSpPr/>
          <p:nvPr/>
        </p:nvSpPr>
        <p:spPr>
          <a:xfrm>
            <a:off x="2400120" y="396000"/>
            <a:ext cx="4344120" cy="57924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3200">
                <a:solidFill>
                  <a:srgbClr val="fbfcff"/>
                </a:solidFill>
                <a:latin typeface="Calibri"/>
              </a:rPr>
              <a:t>Imagens Demonstrativas</a:t>
            </a:r>
            <a:endParaRPr/>
          </a:p>
        </p:txBody>
      </p:sp>
      <p:pic>
        <p:nvPicPr>
          <p:cNvPr descr="" id="5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9440" y="1352520"/>
            <a:ext cx="6224400" cy="466812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  <p:sp>
        <p:nvSpPr>
          <p:cNvPr id="58" name="CustomShape 2"/>
          <p:cNvSpPr/>
          <p:nvPr/>
        </p:nvSpPr>
        <p:spPr>
          <a:xfrm>
            <a:off x="3612600" y="6078240"/>
            <a:ext cx="1918080" cy="39672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000">
                <a:solidFill>
                  <a:srgbClr val="fbfcff"/>
                </a:solidFill>
                <a:latin typeface="Calibri"/>
              </a:rPr>
              <a:t>1.Imagem Menu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9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60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8336880" y="5969160"/>
            <a:ext cx="787680" cy="802800"/>
          </a:xfrm>
          <a:prstGeom prst="rect">
            <a:avLst/>
          </a:prstGeom>
        </p:spPr>
      </p:pic>
      <p:sp>
        <p:nvSpPr>
          <p:cNvPr id="61" name="CustomShape 1"/>
          <p:cNvSpPr/>
          <p:nvPr/>
        </p:nvSpPr>
        <p:spPr>
          <a:xfrm>
            <a:off x="2400120" y="396000"/>
            <a:ext cx="4344120" cy="57924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3200">
                <a:solidFill>
                  <a:srgbClr val="fbfcff"/>
                </a:solidFill>
                <a:latin typeface="Calibri"/>
              </a:rPr>
              <a:t>Imagens Demonstrativas</a:t>
            </a:r>
            <a:endParaRPr/>
          </a:p>
        </p:txBody>
      </p:sp>
      <p:sp>
        <p:nvSpPr>
          <p:cNvPr id="62" name="CustomShape 2"/>
          <p:cNvSpPr/>
          <p:nvPr/>
        </p:nvSpPr>
        <p:spPr>
          <a:xfrm>
            <a:off x="3519000" y="6078240"/>
            <a:ext cx="2105280" cy="39672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000">
                <a:solidFill>
                  <a:srgbClr val="fbfcff"/>
                </a:solidFill>
                <a:latin typeface="Calibri"/>
              </a:rPr>
              <a:t>2.Imagem Tutorial</a:t>
            </a:r>
            <a:endParaRPr/>
          </a:p>
        </p:txBody>
      </p:sp>
      <p:pic>
        <p:nvPicPr>
          <p:cNvPr descr="" id="6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59440" y="1352520"/>
            <a:ext cx="6224400" cy="466812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64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65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8336880" y="5969160"/>
            <a:ext cx="787680" cy="802800"/>
          </a:xfrm>
          <a:prstGeom prst="rect">
            <a:avLst/>
          </a:prstGeom>
        </p:spPr>
      </p:pic>
      <p:sp>
        <p:nvSpPr>
          <p:cNvPr id="66" name="CustomShape 1"/>
          <p:cNvSpPr/>
          <p:nvPr/>
        </p:nvSpPr>
        <p:spPr>
          <a:xfrm>
            <a:off x="2400120" y="396000"/>
            <a:ext cx="4344120" cy="57924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3200">
                <a:solidFill>
                  <a:srgbClr val="fbfcff"/>
                </a:solidFill>
                <a:latin typeface="Calibri"/>
              </a:rPr>
              <a:t>Imagens Demonstrativas</a:t>
            </a:r>
            <a:endParaRPr/>
          </a:p>
        </p:txBody>
      </p:sp>
      <p:sp>
        <p:nvSpPr>
          <p:cNvPr id="67" name="CustomShape 2"/>
          <p:cNvSpPr/>
          <p:nvPr/>
        </p:nvSpPr>
        <p:spPr>
          <a:xfrm>
            <a:off x="3472560" y="6078240"/>
            <a:ext cx="2198160" cy="39672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000">
                <a:solidFill>
                  <a:srgbClr val="fbfcff"/>
                </a:solidFill>
                <a:latin typeface="Calibri"/>
              </a:rPr>
              <a:t>3.Imagem In-Game</a:t>
            </a:r>
            <a:endParaRPr/>
          </a:p>
        </p:txBody>
      </p:sp>
      <p:pic>
        <p:nvPicPr>
          <p:cNvPr descr="" id="68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59440" y="1352520"/>
            <a:ext cx="6224400" cy="466812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69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70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8336880" y="5969160"/>
            <a:ext cx="787680" cy="802800"/>
          </a:xfrm>
          <a:prstGeom prst="rect">
            <a:avLst/>
          </a:prstGeom>
        </p:spPr>
      </p:pic>
      <p:sp>
        <p:nvSpPr>
          <p:cNvPr id="71" name="CustomShape 1"/>
          <p:cNvSpPr/>
          <p:nvPr/>
        </p:nvSpPr>
        <p:spPr>
          <a:xfrm>
            <a:off x="2400120" y="396000"/>
            <a:ext cx="4344120" cy="57924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3200">
                <a:solidFill>
                  <a:srgbClr val="fbfcff"/>
                </a:solidFill>
                <a:latin typeface="Calibri"/>
              </a:rPr>
              <a:t>Imagens Demonstrativas</a:t>
            </a:r>
            <a:endParaRPr/>
          </a:p>
        </p:txBody>
      </p:sp>
      <p:sp>
        <p:nvSpPr>
          <p:cNvPr id="72" name="CustomShape 2"/>
          <p:cNvSpPr/>
          <p:nvPr/>
        </p:nvSpPr>
        <p:spPr>
          <a:xfrm>
            <a:off x="3472560" y="6078240"/>
            <a:ext cx="2198160" cy="39672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000">
                <a:solidFill>
                  <a:srgbClr val="fbfcff"/>
                </a:solidFill>
                <a:latin typeface="Calibri"/>
              </a:rPr>
              <a:t>3.Imagem In-Game</a:t>
            </a:r>
            <a:endParaRPr/>
          </a:p>
        </p:txBody>
      </p:sp>
      <p:pic>
        <p:nvPicPr>
          <p:cNvPr descr="" id="73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59440" y="1352520"/>
            <a:ext cx="6224400" cy="466812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74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75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8336880" y="5969160"/>
            <a:ext cx="787680" cy="802800"/>
          </a:xfrm>
          <a:prstGeom prst="rect">
            <a:avLst/>
          </a:prstGeom>
        </p:spPr>
      </p:pic>
      <p:sp>
        <p:nvSpPr>
          <p:cNvPr id="76" name="CustomShape 1"/>
          <p:cNvSpPr/>
          <p:nvPr/>
        </p:nvSpPr>
        <p:spPr>
          <a:xfrm>
            <a:off x="2400120" y="396000"/>
            <a:ext cx="4344120" cy="57924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3200">
                <a:solidFill>
                  <a:srgbClr val="fbfcff"/>
                </a:solidFill>
                <a:latin typeface="Calibri"/>
              </a:rPr>
              <a:t>Imagens Demonstrativas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3488400" y="6078240"/>
            <a:ext cx="2166480" cy="39672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2000">
                <a:solidFill>
                  <a:srgbClr val="fbfcff"/>
                </a:solidFill>
                <a:latin typeface="Calibri"/>
              </a:rPr>
              <a:t>4.Imagem Créditos</a:t>
            </a:r>
            <a:endParaRPr/>
          </a:p>
        </p:txBody>
      </p:sp>
      <p:pic>
        <p:nvPicPr>
          <p:cNvPr descr="" id="78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59440" y="1352520"/>
            <a:ext cx="6224400" cy="466812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79" name="Imagem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80" name="Imagem 8"/>
          <p:cNvPicPr/>
          <p:nvPr/>
        </p:nvPicPr>
        <p:blipFill>
          <a:blip r:embed="rId2"/>
          <a:stretch>
            <a:fillRect/>
          </a:stretch>
        </p:blipFill>
        <p:spPr>
          <a:xfrm>
            <a:off x="8336880" y="5969160"/>
            <a:ext cx="787680" cy="802800"/>
          </a:xfrm>
          <a:prstGeom prst="rect">
            <a:avLst/>
          </a:prstGeom>
        </p:spPr>
      </p:pic>
      <p:sp>
        <p:nvSpPr>
          <p:cNvPr id="81" name="CustomShape 1"/>
          <p:cNvSpPr/>
          <p:nvPr/>
        </p:nvSpPr>
        <p:spPr>
          <a:xfrm>
            <a:off x="2453400" y="3075120"/>
            <a:ext cx="4237560" cy="701280"/>
          </a:xfrm>
          <a:prstGeom prst="rect">
            <a:avLst/>
          </a:prstGeom>
        </p:spPr>
        <p:txBody>
          <a:bodyPr wrap="none"/>
          <a:p>
            <a:pPr algn="ctr"/>
            <a:r>
              <a:rPr b="1" lang="pt-BR" sz="4000">
                <a:solidFill>
                  <a:srgbClr val="fbfcff"/>
                </a:solidFill>
                <a:latin typeface="Calibri"/>
              </a:rPr>
              <a:t>Execução do Motor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